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4" r:id="rId2"/>
    <p:sldId id="401" r:id="rId3"/>
    <p:sldId id="400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392" r:id="rId13"/>
  </p:sldIdLst>
  <p:sldSz cx="9144000" cy="5715000" type="screen16x10"/>
  <p:notesSz cx="7102475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EB4B8"/>
    <a:srgbClr val="1F497D"/>
    <a:srgbClr val="7A97B1"/>
    <a:srgbClr val="89A8C4"/>
    <a:srgbClr val="CFBDD2"/>
    <a:srgbClr val="E4C1E3"/>
    <a:srgbClr val="232323"/>
    <a:srgbClr val="00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98654" autoAdjust="0"/>
  </p:normalViewPr>
  <p:slideViewPr>
    <p:cSldViewPr>
      <p:cViewPr>
        <p:scale>
          <a:sx n="100" d="100"/>
          <a:sy n="100" d="100"/>
        </p:scale>
        <p:origin x="-1672" y="-2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7" Type="http://schemas.openxmlformats.org/officeDocument/2006/relationships/slide" Target="slides/slide6.xml"/><Relationship Id="rId20" Type="http://schemas.openxmlformats.org/officeDocument/2006/relationships/tableStyles" Target="tableStyles.xml"/><Relationship Id="rId16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951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2937" y="0"/>
            <a:ext cx="3077951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B05A067C-84B8-4EEE-86A5-DFCF9ED0CFA4}" type="datetimeFigureOut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7951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2937" y="9721851"/>
            <a:ext cx="3077951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F63B6B5-7557-4AFD-A0D4-8DBF101527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861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951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2937" y="0"/>
            <a:ext cx="3077951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175EC33-CE94-4F73-8F62-7EF93BCE996F}" type="datetimeFigureOut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768350"/>
            <a:ext cx="61404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0925"/>
            <a:ext cx="568261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7951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2937" y="9721851"/>
            <a:ext cx="3077951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9C2EA4F-1999-4FBB-8BF6-3B4C22B86A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38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35E6-DBDF-41A3-92B4-A92B0E60003D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8D96-038C-498F-9F3A-D3B84F905D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FB16-E8EE-4EFF-974A-C3423FEA7D5E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2419-FC11-4DD7-8C82-309132CDF3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09F8-70AC-42BA-889E-B3F9315781D2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F74A-F31C-45F9-B14D-D3BDD3BC8D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C417-EC35-4400-B030-387C406685AE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0903-6AC3-408B-924B-BC7B66ECFC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1B0C-8201-4AFF-AD5B-B31A2E73BBBB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358D-F9DA-4613-BDE9-0CE7A64DB4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7192-C8E9-47CA-9973-694699544D02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A3A7-4213-4182-B9FC-E32E30FAC6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337FA-D81C-4228-880F-20002EEA05DB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FBB8-5B76-4433-880E-F00314E95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3DF0-E0B2-48C2-BE0A-23AFDCA91CCA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1250-26F1-4E83-8177-A935BB213F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FE16-02FD-44AB-891A-BD3CCF20D789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7959-7CE2-4481-93E1-8E08EDA21F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D75C-E8A8-44DE-94D1-CA4EA2F322F0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E769-F3AE-4595-B1EA-0E76F09E60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0AA1-3CB6-48A6-BF47-2B62CAFA431F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3DAF-33C9-4874-A6A7-7DADD6607D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A8B140-016C-496C-A0F1-C74C4ED43589}" type="datetime1">
              <a:rPr lang="zh-TW" altLang="en-US"/>
              <a:pPr>
                <a:defRPr/>
              </a:pPr>
              <a:t>15/5/5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030A0C-C0A0-402B-828E-EAC3E82EC4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 rot="5400000">
            <a:off x="8231187" y="4802188"/>
            <a:ext cx="16097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PQI Confidential &amp; Property</a:t>
            </a:r>
            <a:endParaRPr kumimoji="0" lang="zh-TW" altLang="en-US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+mn-ea"/>
              <a:cs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26"/>
            <a:ext cx="7920880" cy="560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81775" y="5297488"/>
            <a:ext cx="2133600" cy="3032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DC77BF-8446-4D1C-9C1E-46E04AC6A86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4578" name="圖片 6" descr="pqi logo-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500063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</a:rPr>
              <a:t>Edit Mode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Enables multi-file selection and more actions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500438" y="5072063"/>
            <a:ext cx="2928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Select single or multi files to perform actions below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714750" y="1404938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Attach the file to a new email</a:t>
            </a:r>
            <a:endParaRPr lang="zh-TW" altLang="en-US" sz="1400" dirty="0">
              <a:latin typeface="+mj-lt"/>
            </a:endParaRPr>
          </a:p>
        </p:txBody>
      </p:sp>
      <p:grpSp>
        <p:nvGrpSpPr>
          <p:cNvPr id="24582" name="群組 51"/>
          <p:cNvGrpSpPr>
            <a:grpSpLocks/>
          </p:cNvGrpSpPr>
          <p:nvPr/>
        </p:nvGrpSpPr>
        <p:grpSpPr bwMode="auto">
          <a:xfrm>
            <a:off x="857250" y="1379538"/>
            <a:ext cx="2928938" cy="4192587"/>
            <a:chOff x="857224" y="1379019"/>
            <a:chExt cx="2928958" cy="4193125"/>
          </a:xfrm>
        </p:grpSpPr>
        <p:pic>
          <p:nvPicPr>
            <p:cNvPr id="24598" name="Picture 2" descr="C:\Documents and Settings\Administrator\桌面\APP User Guide\IMG_004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1379019"/>
              <a:ext cx="2500330" cy="419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圓角矩形 16"/>
            <p:cNvSpPr/>
            <p:nvPr/>
          </p:nvSpPr>
          <p:spPr>
            <a:xfrm>
              <a:off x="857224" y="1879145"/>
              <a:ext cx="2500330" cy="2357741"/>
            </a:xfrm>
            <a:prstGeom prst="roundRect">
              <a:avLst>
                <a:gd name="adj" fmla="val 644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6" name="直線單箭頭接點 15"/>
            <p:cNvCxnSpPr/>
            <p:nvPr/>
          </p:nvCxnSpPr>
          <p:spPr>
            <a:xfrm rot="16200000" flipV="1">
              <a:off x="3107473" y="4393309"/>
              <a:ext cx="785914" cy="5715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5429250" y="1404938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Lock the file with a password</a:t>
            </a:r>
            <a:endParaRPr lang="zh-TW" altLang="en-US" sz="1400" dirty="0">
              <a:latin typeface="+mj-lt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358063" y="1404938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Compress the file into ZIP format</a:t>
            </a:r>
            <a:endParaRPr lang="zh-TW" altLang="en-US" sz="1400" dirty="0">
              <a:latin typeface="+mj-lt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714750" y="3833813"/>
            <a:ext cx="1785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Copy the file to a different destination</a:t>
            </a:r>
            <a:endParaRPr lang="zh-TW" altLang="en-US" sz="1400" dirty="0">
              <a:latin typeface="+mj-lt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572125" y="3833813"/>
            <a:ext cx="1714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Move the file to a different destination</a:t>
            </a:r>
            <a:endParaRPr lang="zh-TW" altLang="en-US" sz="1400" dirty="0">
              <a:latin typeface="+mj-lt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00938" y="3956050"/>
            <a:ext cx="1357312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Delete the file</a:t>
            </a:r>
            <a:endParaRPr lang="zh-TW" altLang="en-US" sz="1400" dirty="0">
              <a:latin typeface="+mj-lt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500938" y="3048000"/>
            <a:ext cx="1500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Rename the file</a:t>
            </a:r>
            <a:endParaRPr lang="zh-TW" altLang="en-US" sz="1400" dirty="0">
              <a:latin typeface="+mj-lt"/>
            </a:endParaRPr>
          </a:p>
        </p:txBody>
      </p:sp>
      <p:grpSp>
        <p:nvGrpSpPr>
          <p:cNvPr id="24589" name="群組 50"/>
          <p:cNvGrpSpPr>
            <a:grpSpLocks/>
          </p:cNvGrpSpPr>
          <p:nvPr/>
        </p:nvGrpSpPr>
        <p:grpSpPr bwMode="auto">
          <a:xfrm>
            <a:off x="4305300" y="1905000"/>
            <a:ext cx="3348038" cy="2081213"/>
            <a:chOff x="4305298" y="1785930"/>
            <a:chExt cx="3348060" cy="2081226"/>
          </a:xfrm>
        </p:grpSpPr>
        <p:pic>
          <p:nvPicPr>
            <p:cNvPr id="2459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428872"/>
              <a:ext cx="2776532" cy="846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直線單箭頭接點 29"/>
            <p:cNvCxnSpPr/>
            <p:nvPr/>
          </p:nvCxnSpPr>
          <p:spPr>
            <a:xfrm rot="16200000" flipV="1">
              <a:off x="4198141" y="1940712"/>
              <a:ext cx="642942" cy="4286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>
            <a:xfrm rot="5400000" flipH="1" flipV="1">
              <a:off x="5393536" y="2035964"/>
              <a:ext cx="714379" cy="2143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 flipV="1">
              <a:off x="6357949" y="1785930"/>
              <a:ext cx="1071569" cy="7143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 rot="5400000">
              <a:off x="4286248" y="3286127"/>
              <a:ext cx="500066" cy="3571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/>
            <p:nvPr/>
          </p:nvCxnSpPr>
          <p:spPr>
            <a:xfrm rot="16200000" flipH="1">
              <a:off x="5500693" y="3286127"/>
              <a:ext cx="500066" cy="3571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>
              <a:off x="7143767" y="3071813"/>
              <a:ext cx="428628" cy="158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>
              <a:off x="6438912" y="3367090"/>
              <a:ext cx="1214446" cy="500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istrator\桌面\APP User Guide\IMG_00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1330325"/>
            <a:ext cx="2379662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C:\Documents and Settings\Administrator\桌面\APP User Guide\IMG_00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336675"/>
            <a:ext cx="2357437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Documents and Settings\Administrator\桌面\APP User Guide\IMG_00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75" y="1333500"/>
            <a:ext cx="23780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圖片 6" descr="pqi logo-1-0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500063"/>
            <a:ext cx="4929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</a:rPr>
              <a:t>File Copy or Move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Simple flow to select file and destination to complete 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66763" y="1879600"/>
            <a:ext cx="2357437" cy="406400"/>
          </a:xfrm>
          <a:prstGeom prst="roundRect">
            <a:avLst>
              <a:gd name="adj" fmla="val 2283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785813" y="5151438"/>
            <a:ext cx="1071562" cy="406400"/>
          </a:xfrm>
          <a:prstGeom prst="roundRect">
            <a:avLst>
              <a:gd name="adj" fmla="val 2283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3500438" y="2065338"/>
            <a:ext cx="2357437" cy="477837"/>
          </a:xfrm>
          <a:prstGeom prst="roundRect">
            <a:avLst>
              <a:gd name="adj" fmla="val 223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7824788" y="1500188"/>
            <a:ext cx="747712" cy="290512"/>
          </a:xfrm>
          <a:prstGeom prst="roundRect">
            <a:avLst>
              <a:gd name="adj" fmla="val 231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2" name="直線單箭頭接點 41"/>
          <p:cNvCxnSpPr>
            <a:stCxn id="17" idx="2"/>
            <a:endCxn id="29" idx="0"/>
          </p:cNvCxnSpPr>
          <p:nvPr/>
        </p:nvCxnSpPr>
        <p:spPr>
          <a:xfrm rot="5400000">
            <a:off x="200025" y="3406775"/>
            <a:ext cx="2865438" cy="6238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rot="5400000" flipH="1" flipV="1">
            <a:off x="1224757" y="3132931"/>
            <a:ext cx="2908300" cy="1643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stCxn id="32" idx="3"/>
            <a:endCxn id="35" idx="1"/>
          </p:cNvCxnSpPr>
          <p:nvPr/>
        </p:nvCxnSpPr>
        <p:spPr>
          <a:xfrm flipV="1">
            <a:off x="5857875" y="1644650"/>
            <a:ext cx="1966913" cy="658813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\\pqiplm1.pqigroup.com\Public\部門共用資料夾\PMV\MKD\005-公司制式文件\2011簡報封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6A7ACE-7BB5-4BA0-8569-C68191C7F3C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6386" name="圖片 6" descr="pqi logo-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286000" y="1071563"/>
            <a:ext cx="5929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 err="1" smtClean="0">
                <a:latin typeface="+mj-lt"/>
              </a:rPr>
              <a:t>i</a:t>
            </a:r>
            <a:r>
              <a:rPr lang="en-US" altLang="zh-CN" sz="2400" b="1" dirty="0" err="1" smtClean="0">
                <a:latin typeface="+mj-lt"/>
              </a:rPr>
              <a:t>Connect</a:t>
            </a:r>
            <a:r>
              <a:rPr lang="en-US" altLang="zh-TW" sz="2400" b="1" dirty="0" smtClean="0">
                <a:latin typeface="+mj-lt"/>
              </a:rPr>
              <a:t> </a:t>
            </a:r>
            <a:r>
              <a:rPr lang="en-US" altLang="zh-TW" sz="2400" b="1" dirty="0">
                <a:latin typeface="+mj-lt"/>
              </a:rPr>
              <a:t>APP Function Intro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The File Manager for </a:t>
            </a:r>
            <a:r>
              <a:rPr lang="en-US" altLang="zh-TW" sz="1600" b="1" dirty="0" err="1">
                <a:latin typeface="+mj-lt"/>
              </a:rPr>
              <a:t>iPhone</a:t>
            </a:r>
            <a:r>
              <a:rPr lang="en-US" altLang="zh-TW" sz="1600" b="1" dirty="0">
                <a:latin typeface="+mj-lt"/>
              </a:rPr>
              <a:t>, </a:t>
            </a:r>
            <a:r>
              <a:rPr lang="en-US" altLang="zh-TW" sz="1600" b="1" dirty="0" err="1">
                <a:latin typeface="+mj-lt"/>
              </a:rPr>
              <a:t>iPad</a:t>
            </a:r>
            <a:r>
              <a:rPr lang="en-US" altLang="zh-TW" sz="1600" b="1" dirty="0">
                <a:latin typeface="+mj-lt"/>
              </a:rPr>
              <a:t> and iPod touch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86000" y="2143125"/>
            <a:ext cx="50006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>
                <a:latin typeface="+mn-lt"/>
              </a:rPr>
              <a:t>Main Menu			2</a:t>
            </a:r>
          </a:p>
          <a:p>
            <a:pPr>
              <a:defRPr/>
            </a:pPr>
            <a:r>
              <a:rPr lang="en-US" altLang="zh-TW" sz="1600" dirty="0">
                <a:latin typeface="+mn-lt"/>
              </a:rPr>
              <a:t>Settings				3</a:t>
            </a:r>
          </a:p>
          <a:p>
            <a:pPr>
              <a:defRPr/>
            </a:pPr>
            <a:r>
              <a:rPr lang="en-US" altLang="zh-TW" sz="1600" dirty="0">
                <a:latin typeface="+mn-lt"/>
              </a:rPr>
              <a:t>File Browsing			4	</a:t>
            </a:r>
          </a:p>
          <a:p>
            <a:pPr>
              <a:defRPr/>
            </a:pPr>
            <a:r>
              <a:rPr lang="en-US" altLang="zh-TW" sz="1600" dirty="0">
                <a:latin typeface="+mn-lt"/>
              </a:rPr>
              <a:t>      Photo view			5	</a:t>
            </a:r>
          </a:p>
          <a:p>
            <a:pPr>
              <a:defRPr/>
            </a:pPr>
            <a:r>
              <a:rPr lang="en-US" altLang="zh-TW" sz="1600" dirty="0">
                <a:latin typeface="+mn-lt"/>
              </a:rPr>
              <a:t>      Document view			6</a:t>
            </a:r>
          </a:p>
          <a:p>
            <a:pPr>
              <a:defRPr/>
            </a:pPr>
            <a:r>
              <a:rPr lang="en-US" altLang="zh-TW" sz="1600" dirty="0">
                <a:latin typeface="+mn-lt"/>
              </a:rPr>
              <a:t>      Video player			7</a:t>
            </a:r>
          </a:p>
          <a:p>
            <a:pPr>
              <a:defRPr/>
            </a:pPr>
            <a:r>
              <a:rPr lang="en-US" altLang="zh-TW" sz="1600" dirty="0">
                <a:latin typeface="+mn-lt"/>
              </a:rPr>
              <a:t>      Music player			8</a:t>
            </a:r>
          </a:p>
          <a:p>
            <a:pPr>
              <a:defRPr/>
            </a:pPr>
            <a:r>
              <a:rPr lang="en-US" altLang="zh-TW" sz="1600" dirty="0">
                <a:latin typeface="+mn-lt"/>
              </a:rPr>
              <a:t>Edit Mode / Actions			9	</a:t>
            </a:r>
          </a:p>
          <a:p>
            <a:pPr>
              <a:defRPr/>
            </a:pPr>
            <a:r>
              <a:rPr lang="en-US" altLang="zh-TW" sz="1600" dirty="0">
                <a:latin typeface="+mn-lt"/>
              </a:rPr>
              <a:t>File copy/move			10</a:t>
            </a:r>
          </a:p>
          <a:p>
            <a:pPr>
              <a:defRPr/>
            </a:pPr>
            <a:r>
              <a:rPr lang="en-US" altLang="zh-TW" sz="1600" dirty="0">
                <a:latin typeface="+mn-lt"/>
              </a:rPr>
              <a:t>Supported file types			11</a:t>
            </a:r>
            <a:endParaRPr lang="zh-TW" altLang="en-US" sz="1600" dirty="0">
              <a:latin typeface="+mn-lt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3547"/>
            <a:ext cx="1170955" cy="11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5297488"/>
            <a:ext cx="2133600" cy="3032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AB6967-8B82-4B3C-841D-E22EF971523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7410" name="圖片 6" descr="pqi logo-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500063"/>
            <a:ext cx="2928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</a:rPr>
              <a:t>The Main Menu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The overview of all storage</a:t>
            </a:r>
            <a:endParaRPr lang="zh-TW" altLang="en-US" sz="1600" b="1" dirty="0">
              <a:latin typeface="+mj-lt"/>
            </a:endParaRPr>
          </a:p>
        </p:txBody>
      </p:sp>
      <p:grpSp>
        <p:nvGrpSpPr>
          <p:cNvPr id="17412" name="群組 24"/>
          <p:cNvGrpSpPr>
            <a:grpSpLocks/>
          </p:cNvGrpSpPr>
          <p:nvPr/>
        </p:nvGrpSpPr>
        <p:grpSpPr bwMode="auto">
          <a:xfrm>
            <a:off x="714375" y="1333500"/>
            <a:ext cx="2357438" cy="3811588"/>
            <a:chOff x="714348" y="1333489"/>
            <a:chExt cx="2357454" cy="3811932"/>
          </a:xfrm>
        </p:grpSpPr>
        <p:pic>
          <p:nvPicPr>
            <p:cNvPr id="174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1333489"/>
              <a:ext cx="2357454" cy="381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圓角矩形圖說文字 10"/>
            <p:cNvSpPr/>
            <p:nvPr/>
          </p:nvSpPr>
          <p:spPr>
            <a:xfrm>
              <a:off x="714348" y="3286290"/>
              <a:ext cx="2286016" cy="642996"/>
            </a:xfrm>
            <a:prstGeom prst="wedgeRoundRectCallout">
              <a:avLst>
                <a:gd name="adj1" fmla="val -19672"/>
                <a:gd name="adj2" fmla="val 8189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Not available when </a:t>
              </a:r>
              <a:r>
                <a:rPr lang="en-US" altLang="zh-TW" sz="1400" dirty="0" err="1">
                  <a:solidFill>
                    <a:schemeClr val="tx1"/>
                  </a:solidFill>
                </a:rPr>
                <a:t>iStorage</a:t>
              </a:r>
              <a:r>
                <a:rPr lang="en-US" altLang="zh-TW" sz="1400" dirty="0">
                  <a:solidFill>
                    <a:schemeClr val="tx1"/>
                  </a:solidFill>
                </a:rPr>
                <a:t> is not connected</a:t>
              </a:r>
              <a:endParaRPr lang="zh-TW" altLang="en-US" sz="1400" dirty="0"/>
            </a:p>
          </p:txBody>
        </p:sp>
      </p:grpSp>
      <p:grpSp>
        <p:nvGrpSpPr>
          <p:cNvPr id="17413" name="群組 25"/>
          <p:cNvGrpSpPr>
            <a:grpSpLocks/>
          </p:cNvGrpSpPr>
          <p:nvPr/>
        </p:nvGrpSpPr>
        <p:grpSpPr bwMode="auto">
          <a:xfrm>
            <a:off x="3643313" y="1331913"/>
            <a:ext cx="3143250" cy="3811587"/>
            <a:chOff x="3643306" y="1331584"/>
            <a:chExt cx="3143273" cy="3811932"/>
          </a:xfrm>
        </p:grpSpPr>
        <p:sp>
          <p:nvSpPr>
            <p:cNvPr id="38" name="向右箭號 37"/>
            <p:cNvSpPr/>
            <p:nvPr/>
          </p:nvSpPr>
          <p:spPr>
            <a:xfrm rot="10800000">
              <a:off x="5938848" y="4838688"/>
              <a:ext cx="785818" cy="142888"/>
            </a:xfrm>
            <a:prstGeom prst="rightArrow">
              <a:avLst/>
            </a:prstGeom>
            <a:solidFill>
              <a:srgbClr val="BEB4B8"/>
            </a:solidFill>
            <a:ln w="12700">
              <a:solidFill>
                <a:srgbClr val="BEB4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7" name="向右箭號 36"/>
            <p:cNvSpPr/>
            <p:nvPr/>
          </p:nvSpPr>
          <p:spPr>
            <a:xfrm rot="10800000">
              <a:off x="5929323" y="4124249"/>
              <a:ext cx="785818" cy="142888"/>
            </a:xfrm>
            <a:prstGeom prst="rightArrow">
              <a:avLst/>
            </a:prstGeom>
            <a:solidFill>
              <a:srgbClr val="BEB4B8"/>
            </a:solidFill>
            <a:ln w="12700">
              <a:solidFill>
                <a:srgbClr val="BEB4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6" name="向右箭號 35"/>
            <p:cNvSpPr/>
            <p:nvPr/>
          </p:nvSpPr>
          <p:spPr>
            <a:xfrm rot="10800000">
              <a:off x="5929323" y="3409809"/>
              <a:ext cx="785818" cy="142888"/>
            </a:xfrm>
            <a:prstGeom prst="rightArrow">
              <a:avLst/>
            </a:prstGeom>
            <a:solidFill>
              <a:srgbClr val="BEB4B8"/>
            </a:solidFill>
            <a:ln w="12700">
              <a:solidFill>
                <a:srgbClr val="BEB4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17422" name="群組 22"/>
            <p:cNvGrpSpPr>
              <a:grpSpLocks/>
            </p:cNvGrpSpPr>
            <p:nvPr/>
          </p:nvGrpSpPr>
          <p:grpSpPr bwMode="auto">
            <a:xfrm>
              <a:off x="3643306" y="1331584"/>
              <a:ext cx="2286016" cy="3811932"/>
              <a:chOff x="3643306" y="1331584"/>
              <a:chExt cx="2286016" cy="3811932"/>
            </a:xfrm>
          </p:grpSpPr>
          <p:pic>
            <p:nvPicPr>
              <p:cNvPr id="17427" name="Picture 2" descr="C:\Documents and Settings\Administrator\桌面\APP User Guide\IMG_003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43306" y="1331584"/>
                <a:ext cx="2286016" cy="381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圓角矩形 7"/>
              <p:cNvSpPr/>
              <p:nvPr/>
            </p:nvSpPr>
            <p:spPr>
              <a:xfrm>
                <a:off x="3643306" y="3285973"/>
                <a:ext cx="2286017" cy="42866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3643306" y="4000413"/>
                <a:ext cx="2286017" cy="42866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3643306" y="4714852"/>
                <a:ext cx="2286017" cy="42866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cxnSp>
          <p:nvCxnSpPr>
            <p:cNvPr id="17" name="直線單箭頭接點 16"/>
            <p:cNvCxnSpPr/>
            <p:nvPr/>
          </p:nvCxnSpPr>
          <p:spPr>
            <a:xfrm rot="10800000" flipV="1">
              <a:off x="5715008" y="3000197"/>
              <a:ext cx="1071571" cy="4286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rot="5400000">
              <a:off x="5679242" y="3035963"/>
              <a:ext cx="1143103" cy="10715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 rot="5400000">
              <a:off x="5331548" y="3383657"/>
              <a:ext cx="1838491" cy="10715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字方塊 38"/>
          <p:cNvSpPr txBox="1"/>
          <p:nvPr/>
        </p:nvSpPr>
        <p:spPr>
          <a:xfrm>
            <a:off x="6858000" y="1552575"/>
            <a:ext cx="7667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Settings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858000" y="2786063"/>
            <a:ext cx="12858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Check Capacity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858000" y="3262313"/>
            <a:ext cx="2071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Go to the storage within the APP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929438" y="4071938"/>
            <a:ext cx="1222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Go to </a:t>
            </a:r>
            <a:r>
              <a:rPr lang="en-US" altLang="zh-TW" sz="1400" dirty="0" err="1">
                <a:latin typeface="+mj-lt"/>
              </a:rPr>
              <a:t>iStorage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929438" y="4733925"/>
            <a:ext cx="17859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Go to </a:t>
            </a:r>
            <a:r>
              <a:rPr lang="en-US" altLang="zh-TW" sz="1400" dirty="0" err="1">
                <a:latin typeface="+mj-lt"/>
              </a:rPr>
              <a:t>Dropbox</a:t>
            </a:r>
            <a:r>
              <a:rPr lang="en-US" altLang="zh-TW" sz="1400" dirty="0">
                <a:latin typeface="+mj-lt"/>
              </a:rPr>
              <a:t> (Need to have an account)</a:t>
            </a:r>
            <a:endParaRPr lang="zh-TW" altLang="en-US" sz="1400" dirty="0">
              <a:latin typeface="+mj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489348"/>
            <a:ext cx="2232248" cy="157890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1489348"/>
            <a:ext cx="2232248" cy="1578907"/>
          </a:xfrm>
          <a:prstGeom prst="rect">
            <a:avLst/>
          </a:prstGeom>
        </p:spPr>
      </p:pic>
      <p:cxnSp>
        <p:nvCxnSpPr>
          <p:cNvPr id="28" name="直線單箭頭接點 15"/>
          <p:cNvCxnSpPr/>
          <p:nvPr/>
        </p:nvCxnSpPr>
        <p:spPr bwMode="auto">
          <a:xfrm rot="5400000">
            <a:off x="5750719" y="1750219"/>
            <a:ext cx="1000125" cy="9286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653213" y="5297488"/>
            <a:ext cx="2133600" cy="3032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7EDFEA-88AA-4FED-AF3F-A52421FCE03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8434" name="圖片 6" descr="pqi logo-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500063"/>
            <a:ext cx="2928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</a:rPr>
              <a:t>Settings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For detail configurations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643313" y="1854200"/>
            <a:ext cx="3762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A documents of legal notice and related contents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643313" y="2533650"/>
            <a:ext cx="4857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This is the dash board to select Photo Quality preference when export from Camera Rolls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643313" y="3868738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To select hidden file appearance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643313" y="4192588"/>
            <a:ext cx="24161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To enable video play back loop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643313" y="4991100"/>
            <a:ext cx="5143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When a </a:t>
            </a:r>
            <a:r>
              <a:rPr lang="en-US" altLang="zh-TW" sz="1400" dirty="0" err="1">
                <a:latin typeface="+mj-lt"/>
              </a:rPr>
              <a:t>Dropbox</a:t>
            </a:r>
            <a:r>
              <a:rPr lang="en-US" altLang="zh-TW" sz="1400" dirty="0">
                <a:latin typeface="+mj-lt"/>
              </a:rPr>
              <a:t> account is linked, you may unlink the account here</a:t>
            </a:r>
            <a:endParaRPr lang="zh-TW" altLang="en-US" sz="1400" dirty="0">
              <a:latin typeface="+mj-lt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643313" y="4481513"/>
            <a:ext cx="4857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To enable Rename the file extension. (wrong file extension would leads to not being able to open)</a:t>
            </a:r>
            <a:endParaRPr lang="zh-TW" altLang="en-US" sz="1400" dirty="0">
              <a:latin typeface="+mj-lt"/>
            </a:endParaRPr>
          </a:p>
        </p:txBody>
      </p:sp>
      <p:grpSp>
        <p:nvGrpSpPr>
          <p:cNvPr id="18442" name="群組 27"/>
          <p:cNvGrpSpPr>
            <a:grpSpLocks/>
          </p:cNvGrpSpPr>
          <p:nvPr/>
        </p:nvGrpSpPr>
        <p:grpSpPr bwMode="auto">
          <a:xfrm>
            <a:off x="714375" y="1285875"/>
            <a:ext cx="2957513" cy="4133850"/>
            <a:chOff x="714348" y="1285864"/>
            <a:chExt cx="2957533" cy="4133790"/>
          </a:xfrm>
        </p:grpSpPr>
        <p:pic>
          <p:nvPicPr>
            <p:cNvPr id="18443" name="Picture 2" descr="C:\Documents and Settings\Administrator\桌面\APP User Guide\IMG_003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1285864"/>
              <a:ext cx="2500330" cy="4133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直線單箭頭接點 19"/>
            <p:cNvCxnSpPr/>
            <p:nvPr/>
          </p:nvCxnSpPr>
          <p:spPr>
            <a:xfrm>
              <a:off x="3000363" y="2000229"/>
              <a:ext cx="64294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3009889" y="2784442"/>
              <a:ext cx="64294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3009889" y="4029024"/>
              <a:ext cx="64294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3028939" y="4356044"/>
              <a:ext cx="64294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3019414" y="4662428"/>
              <a:ext cx="642942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>
              <a:off x="3019414" y="5141846"/>
              <a:ext cx="642942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81775" y="5297488"/>
            <a:ext cx="2133600" cy="3032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D97EA8-5924-42F7-B0AF-B73D28AF7CC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9458" name="圖片 6" descr="pqi logo-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500063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</a:rPr>
              <a:t>File Browsing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Basic view among Local, External and Cloud storage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14375" y="1500188"/>
            <a:ext cx="20145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Go back to previous level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28663" y="2976563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Scroll up and down to discover mover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28663" y="4000500"/>
            <a:ext cx="1928812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Switch between</a:t>
            </a:r>
          </a:p>
          <a:p>
            <a:pPr>
              <a:buFontTx/>
              <a:buChar char="-"/>
              <a:defRPr/>
            </a:pPr>
            <a:r>
              <a:rPr lang="en-US" altLang="zh-TW" sz="1400" dirty="0">
                <a:latin typeface="+mj-lt"/>
              </a:rPr>
              <a:t> Home Menu</a:t>
            </a:r>
          </a:p>
          <a:p>
            <a:pPr>
              <a:buFontTx/>
              <a:buChar char="-"/>
              <a:defRPr/>
            </a:pPr>
            <a:r>
              <a:rPr lang="en-US" altLang="zh-TW" sz="1400" dirty="0">
                <a:latin typeface="+mj-lt"/>
              </a:rPr>
              <a:t> </a:t>
            </a:r>
            <a:r>
              <a:rPr lang="en-US" altLang="zh-TW" sz="1400" dirty="0" err="1">
                <a:latin typeface="+mj-lt"/>
              </a:rPr>
              <a:t>iPhone</a:t>
            </a:r>
            <a:r>
              <a:rPr lang="en-US" altLang="zh-TW" sz="1400" dirty="0">
                <a:latin typeface="+mj-lt"/>
              </a:rPr>
              <a:t> (Local)</a:t>
            </a:r>
          </a:p>
          <a:p>
            <a:pPr>
              <a:buFontTx/>
              <a:buChar char="-"/>
              <a:defRPr/>
            </a:pPr>
            <a:r>
              <a:rPr lang="en-US" altLang="zh-TW" sz="1400" dirty="0">
                <a:latin typeface="+mj-lt"/>
              </a:rPr>
              <a:t> </a:t>
            </a:r>
            <a:r>
              <a:rPr lang="en-US" altLang="zh-TW" sz="1400" dirty="0" err="1">
                <a:latin typeface="+mj-lt"/>
              </a:rPr>
              <a:t>iStorage</a:t>
            </a:r>
            <a:r>
              <a:rPr lang="en-US" altLang="zh-TW" sz="1400" dirty="0">
                <a:latin typeface="+mj-lt"/>
              </a:rPr>
              <a:t> (External)</a:t>
            </a:r>
          </a:p>
          <a:p>
            <a:pPr>
              <a:buFontTx/>
              <a:buChar char="-"/>
              <a:defRPr/>
            </a:pPr>
            <a:r>
              <a:rPr lang="en-US" altLang="zh-TW" sz="1400" dirty="0">
                <a:latin typeface="+mj-lt"/>
              </a:rPr>
              <a:t> </a:t>
            </a:r>
            <a:r>
              <a:rPr lang="en-US" altLang="zh-TW" sz="1400" dirty="0" err="1">
                <a:latin typeface="+mj-lt"/>
              </a:rPr>
              <a:t>Dropbox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072188" y="1481138"/>
            <a:ext cx="19288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Enter Edit Mode</a:t>
            </a:r>
            <a:endParaRPr lang="zh-TW" altLang="en-US" sz="1400" dirty="0">
              <a:latin typeface="+mj-lt"/>
            </a:endParaRPr>
          </a:p>
        </p:txBody>
      </p:sp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786063"/>
            <a:ext cx="250031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5" name="群組 49"/>
          <p:cNvGrpSpPr>
            <a:grpSpLocks/>
          </p:cNvGrpSpPr>
          <p:nvPr/>
        </p:nvGrpSpPr>
        <p:grpSpPr bwMode="auto">
          <a:xfrm>
            <a:off x="2000250" y="1357313"/>
            <a:ext cx="4071938" cy="4095750"/>
            <a:chOff x="2000232" y="1357302"/>
            <a:chExt cx="4071966" cy="4095779"/>
          </a:xfrm>
        </p:grpSpPr>
        <p:grpSp>
          <p:nvGrpSpPr>
            <p:cNvPr id="19466" name="群組 17"/>
            <p:cNvGrpSpPr>
              <a:grpSpLocks/>
            </p:cNvGrpSpPr>
            <p:nvPr/>
          </p:nvGrpSpPr>
          <p:grpSpPr bwMode="auto">
            <a:xfrm>
              <a:off x="3000364" y="1357302"/>
              <a:ext cx="2500330" cy="4095779"/>
              <a:chOff x="3000364" y="1357302"/>
              <a:chExt cx="2500330" cy="4095779"/>
            </a:xfrm>
          </p:grpSpPr>
          <p:pic>
            <p:nvPicPr>
              <p:cNvPr id="19472" name="Picture 2" descr="C:\Documents and Settings\Administrator\桌面\APP User Guide\IMG_003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0364" y="1357302"/>
                <a:ext cx="2500330" cy="40660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圓角矩形 12"/>
              <p:cNvSpPr/>
              <p:nvPr/>
            </p:nvSpPr>
            <p:spPr>
              <a:xfrm>
                <a:off x="3000364" y="1857368"/>
                <a:ext cx="2500330" cy="3143272"/>
              </a:xfrm>
              <a:prstGeom prst="roundRect">
                <a:avLst>
                  <a:gd name="adj" fmla="val 6000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3000364" y="5072078"/>
                <a:ext cx="2000264" cy="35719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5053016" y="5024453"/>
                <a:ext cx="428628" cy="42862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cxnSp>
          <p:nvCxnSpPr>
            <p:cNvPr id="23" name="直線單箭頭接點 22"/>
            <p:cNvCxnSpPr/>
            <p:nvPr/>
          </p:nvCxnSpPr>
          <p:spPr>
            <a:xfrm flipV="1">
              <a:off x="2143108" y="3286128"/>
              <a:ext cx="86678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2000232" y="4286260"/>
              <a:ext cx="990607" cy="9620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>
              <a:off x="2643174" y="1657341"/>
              <a:ext cx="36671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 rot="10800000">
              <a:off x="5500694" y="1643054"/>
              <a:ext cx="571504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rot="5400000">
              <a:off x="5464976" y="4679169"/>
              <a:ext cx="500066" cy="4286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istrator\桌面\APP User Guide\IMG_00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363663"/>
            <a:ext cx="2357438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81775" y="5297488"/>
            <a:ext cx="2133600" cy="3032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F8E5DD-2CF9-4BA6-8698-B34CA4DD62C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0483" name="圖片 6" descr="pqi logo-1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500063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</a:rPr>
              <a:t>File Browsing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Photo view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786563" y="2476500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Open-in files to enabled Apps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858000" y="3333750"/>
            <a:ext cx="1857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Print document to enabled printer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786563" y="1547813"/>
            <a:ext cx="1928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 err="1">
                <a:latin typeface="+mj-lt"/>
              </a:rPr>
              <a:t>AirDrop</a:t>
            </a:r>
            <a:r>
              <a:rPr lang="en-US" altLang="zh-TW" sz="1400" dirty="0">
                <a:latin typeface="+mj-lt"/>
              </a:rPr>
              <a:t> to enabled devices</a:t>
            </a:r>
            <a:endParaRPr lang="zh-TW" altLang="en-US" sz="1400" dirty="0">
              <a:latin typeface="+mj-lt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57188" y="4929188"/>
            <a:ext cx="1214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Save photo to Camera Roll</a:t>
            </a:r>
            <a:endParaRPr lang="zh-TW" altLang="en-US" sz="1400" dirty="0">
              <a:latin typeface="+mj-lt"/>
            </a:endParaRPr>
          </a:p>
        </p:txBody>
      </p:sp>
      <p:sp>
        <p:nvSpPr>
          <p:cNvPr id="25" name="圓角矩形圖說文字 24"/>
          <p:cNvSpPr/>
          <p:nvPr/>
        </p:nvSpPr>
        <p:spPr>
          <a:xfrm flipH="1">
            <a:off x="428625" y="2006600"/>
            <a:ext cx="1857375" cy="571500"/>
          </a:xfrm>
          <a:prstGeom prst="wedgeRoundRectCallout">
            <a:avLst>
              <a:gd name="adj1" fmla="val -20972"/>
              <a:gd name="adj2" fmla="val 7850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Swipe left or right to browse more photos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grpSp>
        <p:nvGrpSpPr>
          <p:cNvPr id="20490" name="群組 50"/>
          <p:cNvGrpSpPr>
            <a:grpSpLocks/>
          </p:cNvGrpSpPr>
          <p:nvPr/>
        </p:nvGrpSpPr>
        <p:grpSpPr bwMode="auto">
          <a:xfrm>
            <a:off x="4214813" y="1363663"/>
            <a:ext cx="2657475" cy="4065587"/>
            <a:chOff x="4214810" y="1363207"/>
            <a:chExt cx="2657506" cy="4066061"/>
          </a:xfrm>
        </p:grpSpPr>
        <p:pic>
          <p:nvPicPr>
            <p:cNvPr id="20492" name="Picture 3" descr="C:\Documents and Settings\Administrator\桌面\APP User Guide\IMG_003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4810" y="1363207"/>
              <a:ext cx="2357454" cy="4066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直線單箭頭接點 29"/>
            <p:cNvCxnSpPr>
              <a:stCxn id="43" idx="1"/>
            </p:cNvCxnSpPr>
            <p:nvPr/>
          </p:nvCxnSpPr>
          <p:spPr>
            <a:xfrm rot="10800000">
              <a:off x="6324622" y="1809346"/>
              <a:ext cx="46196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rot="10800000" flipV="1">
              <a:off x="6372247" y="2723853"/>
              <a:ext cx="4524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rot="10800000">
              <a:off x="5334010" y="3600255"/>
              <a:ext cx="153830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單箭頭接點 46"/>
          <p:cNvCxnSpPr/>
          <p:nvPr/>
        </p:nvCxnSpPr>
        <p:spPr>
          <a:xfrm>
            <a:off x="1357313" y="5286375"/>
            <a:ext cx="207168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81775" y="5297488"/>
            <a:ext cx="2133600" cy="3032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9CD365-DD6D-45B9-8AF3-69F1EAEE605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1506" name="圖片 6" descr="pqi logo-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500063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</a:rPr>
              <a:t>File Browsing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Documents view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786563" y="2476500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Open-in files to enabled Apps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858000" y="3333750"/>
            <a:ext cx="1857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Print document to enabled printer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786563" y="1547813"/>
            <a:ext cx="1928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 err="1">
                <a:latin typeface="+mj-lt"/>
              </a:rPr>
              <a:t>AirDrop</a:t>
            </a:r>
            <a:r>
              <a:rPr lang="en-US" altLang="zh-TW" sz="1400" dirty="0">
                <a:latin typeface="+mj-lt"/>
              </a:rPr>
              <a:t> to enabled devices</a:t>
            </a:r>
            <a:endParaRPr lang="zh-TW" altLang="en-US" sz="1400" dirty="0">
              <a:latin typeface="+mj-lt"/>
            </a:endParaRPr>
          </a:p>
        </p:txBody>
      </p:sp>
      <p:grpSp>
        <p:nvGrpSpPr>
          <p:cNvPr id="21511" name="群組 19"/>
          <p:cNvGrpSpPr>
            <a:grpSpLocks/>
          </p:cNvGrpSpPr>
          <p:nvPr/>
        </p:nvGrpSpPr>
        <p:grpSpPr bwMode="auto">
          <a:xfrm>
            <a:off x="4143375" y="1290638"/>
            <a:ext cx="2728913" cy="4067175"/>
            <a:chOff x="4143372" y="1290627"/>
            <a:chExt cx="2728944" cy="4067203"/>
          </a:xfrm>
        </p:grpSpPr>
        <p:pic>
          <p:nvPicPr>
            <p:cNvPr id="21513" name="Picture 3" descr="C:\Documents and Settings\Administrator\桌面\APP User Guide\IMG_003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1290627"/>
              <a:ext cx="2424225" cy="406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直線單箭頭接點 29"/>
            <p:cNvCxnSpPr>
              <a:stCxn id="43" idx="1"/>
            </p:cNvCxnSpPr>
            <p:nvPr/>
          </p:nvCxnSpPr>
          <p:spPr>
            <a:xfrm rot="10800000">
              <a:off x="6324622" y="1809743"/>
              <a:ext cx="46196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rot="10800000" flipV="1">
              <a:off x="6372247" y="2724149"/>
              <a:ext cx="4524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rot="10800000">
              <a:off x="4743454" y="3600455"/>
              <a:ext cx="212886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2" name="Picture 2" descr="C:\Documents and Settings\Administrator\桌面\APP User Guide\IMG_0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285875"/>
            <a:ext cx="24288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81775" y="5297488"/>
            <a:ext cx="2133600" cy="3032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59D641-48EE-48F1-90A9-6F18EEA95FE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2530" name="圖片 6" descr="pqi logo-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500063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</a:rPr>
              <a:t>File Browsing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Video player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000750" y="4786313"/>
            <a:ext cx="2928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Previous 	Pause/Play	     Next</a:t>
            </a:r>
          </a:p>
          <a:p>
            <a:pPr>
              <a:defRPr/>
            </a:pPr>
            <a:r>
              <a:rPr lang="en-US" altLang="zh-TW" sz="1400" dirty="0">
                <a:latin typeface="+mj-lt"/>
              </a:rPr>
              <a:t>                    Volume Control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000750" y="1385888"/>
            <a:ext cx="12144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Progress Bar</a:t>
            </a:r>
            <a:endParaRPr lang="zh-TW" altLang="en-US" sz="1400" dirty="0">
              <a:latin typeface="+mj-lt"/>
            </a:endParaRPr>
          </a:p>
        </p:txBody>
      </p:sp>
      <p:grpSp>
        <p:nvGrpSpPr>
          <p:cNvPr id="22534" name="群組 19"/>
          <p:cNvGrpSpPr>
            <a:grpSpLocks/>
          </p:cNvGrpSpPr>
          <p:nvPr/>
        </p:nvGrpSpPr>
        <p:grpSpPr bwMode="auto">
          <a:xfrm>
            <a:off x="1428750" y="1285875"/>
            <a:ext cx="4557713" cy="4071938"/>
            <a:chOff x="1428728" y="1285864"/>
            <a:chExt cx="4557758" cy="4071966"/>
          </a:xfrm>
        </p:grpSpPr>
        <p:cxnSp>
          <p:nvCxnSpPr>
            <p:cNvPr id="37" name="直線單箭頭接點 36"/>
            <p:cNvCxnSpPr/>
            <p:nvPr/>
          </p:nvCxnSpPr>
          <p:spPr>
            <a:xfrm rot="10800000">
              <a:off x="3848102" y="1533516"/>
              <a:ext cx="212885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536" name="Picture 2" descr="C:\Documents and Settings\Administrator\桌面\APP User Guide\IMG_004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1285864"/>
              <a:ext cx="2428867" cy="407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圓角矩形 16"/>
            <p:cNvSpPr/>
            <p:nvPr/>
          </p:nvSpPr>
          <p:spPr>
            <a:xfrm>
              <a:off x="1828782" y="1419215"/>
              <a:ext cx="2000270" cy="2143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1428728" y="4819663"/>
              <a:ext cx="2428899" cy="50006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9" name="直線單箭頭接點 18"/>
            <p:cNvCxnSpPr/>
            <p:nvPr/>
          </p:nvCxnSpPr>
          <p:spPr>
            <a:xfrm rot="10800000">
              <a:off x="3857627" y="5072078"/>
              <a:ext cx="212885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istrator\桌面\APP User Guide\IMG_00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85875"/>
            <a:ext cx="2643188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81775" y="5297488"/>
            <a:ext cx="2133600" cy="303212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7C9C8C-0E46-4FD5-A2BF-C5073459578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3555" name="圖片 6" descr="pqi logo-1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93675"/>
            <a:ext cx="946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1500" y="500063"/>
            <a:ext cx="457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latin typeface="+mj-lt"/>
              </a:rPr>
              <a:t>File Browsing</a:t>
            </a:r>
          </a:p>
          <a:p>
            <a:pPr>
              <a:defRPr/>
            </a:pPr>
            <a:r>
              <a:rPr lang="en-US" altLang="zh-TW" sz="1600" b="1" dirty="0">
                <a:latin typeface="+mj-lt"/>
              </a:rPr>
              <a:t>Music player</a:t>
            </a:r>
            <a:endParaRPr lang="zh-TW" altLang="en-US" sz="1600" b="1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786313" y="4259263"/>
            <a:ext cx="2928937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Music Play controls</a:t>
            </a:r>
          </a:p>
          <a:p>
            <a:pPr>
              <a:buFontTx/>
              <a:buChar char="-"/>
              <a:defRPr/>
            </a:pPr>
            <a:r>
              <a:rPr lang="en-US" altLang="zh-TW" sz="1400" dirty="0">
                <a:latin typeface="+mj-lt"/>
              </a:rPr>
              <a:t> Shuffle, Loop</a:t>
            </a:r>
          </a:p>
          <a:p>
            <a:pPr>
              <a:buFontTx/>
              <a:buChar char="-"/>
              <a:defRPr/>
            </a:pPr>
            <a:r>
              <a:rPr lang="en-US" altLang="zh-TW" sz="1400" dirty="0">
                <a:latin typeface="+mj-lt"/>
              </a:rPr>
              <a:t> Progress Bar</a:t>
            </a:r>
          </a:p>
          <a:p>
            <a:pPr>
              <a:buFontTx/>
              <a:buChar char="-"/>
              <a:defRPr/>
            </a:pPr>
            <a:r>
              <a:rPr lang="en-US" altLang="zh-TW" sz="1400" dirty="0">
                <a:latin typeface="+mj-lt"/>
              </a:rPr>
              <a:t> Previous, Play/Pause, Next</a:t>
            </a:r>
          </a:p>
          <a:p>
            <a:pPr>
              <a:buFontTx/>
              <a:buChar char="-"/>
              <a:defRPr/>
            </a:pPr>
            <a:r>
              <a:rPr lang="en-US" altLang="zh-TW" sz="1400" dirty="0">
                <a:latin typeface="+mj-lt"/>
              </a:rPr>
              <a:t> Volume, Alternative outputs</a:t>
            </a:r>
            <a:endParaRPr lang="zh-TW" altLang="en-US" sz="1400" dirty="0">
              <a:latin typeface="+mj-lt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786313" y="1428750"/>
            <a:ext cx="371475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Tab on any audio file, the Music Player then generates a play list from all audio files within the same folder (sub-folder not included)</a:t>
            </a:r>
            <a:endParaRPr lang="zh-TW" altLang="en-US" sz="1400" dirty="0">
              <a:latin typeface="+mj-lt"/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 rot="10800000" flipV="1">
            <a:off x="3786188" y="3000375"/>
            <a:ext cx="10001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 16"/>
          <p:cNvSpPr/>
          <p:nvPr/>
        </p:nvSpPr>
        <p:spPr>
          <a:xfrm>
            <a:off x="1143000" y="1785938"/>
            <a:ext cx="2643188" cy="2143125"/>
          </a:xfrm>
          <a:prstGeom prst="roundRect">
            <a:avLst>
              <a:gd name="adj" fmla="val 64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1162050" y="4286250"/>
            <a:ext cx="2605088" cy="1176338"/>
          </a:xfrm>
          <a:prstGeom prst="roundRect">
            <a:avLst>
              <a:gd name="adj" fmla="val 91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786313" y="2835275"/>
            <a:ext cx="3714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>
                <a:latin typeface="+mj-lt"/>
              </a:rPr>
              <a:t>Scroll up and down to discover more</a:t>
            </a:r>
            <a:endParaRPr lang="zh-TW" altLang="en-US" sz="1400" dirty="0">
              <a:latin typeface="+mj-lt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rot="10800000" flipV="1">
            <a:off x="3786188" y="4857750"/>
            <a:ext cx="10001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42826906BEA643945B82ADEBB4D02E" ma:contentTypeVersion="3" ma:contentTypeDescription="Utwórz nowy dokument." ma:contentTypeScope="" ma:versionID="facd98446aee286f3d10f4a550ec8339">
  <xsd:schema xmlns:xsd="http://www.w3.org/2001/XMLSchema" xmlns:xs="http://www.w3.org/2001/XMLSchema" xmlns:p="http://schemas.microsoft.com/office/2006/metadata/properties" xmlns:ns2="http://schemas.microsoft.com/sharepoint/v4" xmlns:ns3="69536c1b-9f56-46e5-bd69-ffee603e2f01" targetNamespace="http://schemas.microsoft.com/office/2006/metadata/properties" ma:root="true" ma:fieldsID="f5be7ccffae3beb2ca0c17cacbda7019" ns2:_="" ns3:_="">
    <xsd:import namespace="http://schemas.microsoft.com/sharepoint/v4"/>
    <xsd:import namespace="69536c1b-9f56-46e5-bd69-ffee603e2f01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36c1b-9f56-46e5-bd69-ffee603e2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A3CCB5-5946-4CF2-8E1E-C0DB43C404F2}"/>
</file>

<file path=customXml/itemProps2.xml><?xml version="1.0" encoding="utf-8"?>
<ds:datastoreItem xmlns:ds="http://schemas.openxmlformats.org/officeDocument/2006/customXml" ds:itemID="{8C2ADDA1-2DBE-4A58-AF91-6E4CBFE64DE1}"/>
</file>

<file path=customXml/itemProps3.xml><?xml version="1.0" encoding="utf-8"?>
<ds:datastoreItem xmlns:ds="http://schemas.openxmlformats.org/officeDocument/2006/customXml" ds:itemID="{3A92F3DB-0A75-47BB-A086-EBD52409EBDF}"/>
</file>

<file path=docProps/app.xml><?xml version="1.0" encoding="utf-8"?>
<Properties xmlns="http://schemas.openxmlformats.org/officeDocument/2006/extended-properties" xmlns:vt="http://schemas.openxmlformats.org/officeDocument/2006/docPropsVTypes">
  <TotalTime>27493</TotalTime>
  <Words>371</Words>
  <Application>Microsoft Macintosh PowerPoint</Application>
  <PresentationFormat>如螢幕大小 (16:10)</PresentationFormat>
  <Paragraphs>85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PQI Joe Chen</dc:creator>
  <cp:lastModifiedBy>pqi pqi</cp:lastModifiedBy>
  <cp:revision>816</cp:revision>
  <cp:lastPrinted>2015-02-04T03:39:27Z</cp:lastPrinted>
  <dcterms:created xsi:type="dcterms:W3CDTF">2013-09-06T05:13:48Z</dcterms:created>
  <dcterms:modified xsi:type="dcterms:W3CDTF">2015-05-05T03:21:14Z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0x0101000942826906BEA643945B82ADEBB4D02E</vt:lpwstr>
  </property>
</Properties>
</file>